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0" r:id="rId4"/>
    <p:sldId id="257" r:id="rId5"/>
    <p:sldId id="258" r:id="rId6"/>
    <p:sldId id="259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541"/>
  </p:normalViewPr>
  <p:slideViewPr>
    <p:cSldViewPr snapToGrid="0" snapToObjects="1">
      <p:cViewPr>
        <p:scale>
          <a:sx n="125" d="100"/>
          <a:sy n="125" d="100"/>
        </p:scale>
        <p:origin x="5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B4F57-7B05-5441-8F17-AD6D74351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ABD6B-1A57-BA49-B564-D30BC5966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704F5-40C1-1B4A-A894-F62DD7D23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AE01-D2A5-5C4A-A355-F3021C6EE29B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DA145-4586-DF45-A454-1D8D5762A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83138-48AE-2741-93ED-36B00AFA5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2741-2243-074A-833B-977A01DB3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2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03B13-7758-B543-9A81-EA80927C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C89B9-D1E8-414A-8B0F-EDA4D087B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7DEA4-0531-0A4F-80BC-15F3CA268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AE01-D2A5-5C4A-A355-F3021C6EE29B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CEFFC-29C8-4F4B-B4BE-D2DCAEB16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65ED4-A08B-CB4B-8866-D7BF2D3FE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2741-2243-074A-833B-977A01DB3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C32E77-0834-8749-B306-6BDF330CD6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B9461C-2B56-7C4B-8712-DA689EE8C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0A5D0-5B10-5A4E-B12E-E607365F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AE01-D2A5-5C4A-A355-F3021C6EE29B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65B99-7C08-6C4C-92D8-F1B40345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D791B-D075-E443-AC2D-F9062910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2741-2243-074A-833B-977A01DB3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7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E2D10-8523-864E-A021-BFA450D03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48969-13C0-B340-AF39-8DCFFDD5A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865DF-1690-DB4F-9DD4-24A275815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AE01-D2A5-5C4A-A355-F3021C6EE29B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84D60-7811-E942-A077-10DB73846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A1E14-DCE0-2F45-9C1E-53C883CE4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2741-2243-074A-833B-977A01DB3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CD69A-6CA2-8D47-AA7D-C51F5F1BF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3C5A9-987C-A141-8731-E4228B4DA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23BDB-4867-0140-9580-61213740B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AE01-D2A5-5C4A-A355-F3021C6EE29B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B9E27-EEA4-2646-8CF8-67C787FBF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1189C-74E2-4842-BB4B-128E527D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2741-2243-074A-833B-977A01DB3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30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EF42D-B4C5-374F-A047-20EBB1E1E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91361-9F61-CC44-BA33-0A92A1F41D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1ECD0-D772-1F4B-9B7F-9740EFEF9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8F6D35-BBEB-3249-98A0-A2604DF3B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AE01-D2A5-5C4A-A355-F3021C6EE29B}" type="datetimeFigureOut">
              <a:rPr lang="en-US" smtClean="0"/>
              <a:t>5/13/24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9D99C-ED0F-D84E-8401-80BC05C71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28899-755E-0E43-BD88-99C6CC56C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2741-2243-074A-833B-977A01DB3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89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5D81A-0624-3348-BA28-924BCA103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670FC-EB90-9C4C-BD3F-96E921051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12E78-05F3-9444-ABF0-8A0AF3EF2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FCA18D-3898-0548-B301-374604A98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2B68ED-6A9D-C645-961D-672BB2A884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9DF484-8027-DF4F-AF0C-4B8B116B9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AE01-D2A5-5C4A-A355-F3021C6EE29B}" type="datetimeFigureOut">
              <a:rPr lang="en-US" smtClean="0"/>
              <a:t>5/13/24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B1494-3EF6-444A-91D8-E0480CBFA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D6A6DD-FA41-C248-B309-8C012D9D1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2741-2243-074A-833B-977A01DB3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68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C3A44-079C-2346-99E8-649180011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D02A8-F239-9146-9426-78D7BFD8C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AE01-D2A5-5C4A-A355-F3021C6EE29B}" type="datetimeFigureOut">
              <a:rPr lang="en-US" smtClean="0"/>
              <a:t>5/13/24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51DD98-799E-4B4F-B1F2-53D073E0E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A513-CE51-E94E-8829-535DB31E2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2741-2243-074A-833B-977A01DB3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83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579F1B-20A2-424F-9C3D-2C3E40020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AE01-D2A5-5C4A-A355-F3021C6EE29B}" type="datetimeFigureOut">
              <a:rPr lang="en-US" smtClean="0"/>
              <a:t>5/13/24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653169-FAB6-494D-A61E-D8EA5A2EB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B9114-4AEF-AF44-84E2-5199BDB66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2741-2243-074A-833B-977A01DB3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76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2DDF3-D829-AB4B-A7AE-7537A75AC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BA9EA-8B2C-0247-A92B-512F6B34D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071C9-02F9-7E47-A9AF-ECFB0C0D0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B6080-1BCB-DE4C-BC93-2A457F106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AE01-D2A5-5C4A-A355-F3021C6EE29B}" type="datetimeFigureOut">
              <a:rPr lang="en-US" smtClean="0"/>
              <a:t>5/13/24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0A50D0-5EB7-CB45-AFAA-B546F8F1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08214-B73B-B246-9663-69D178669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2741-2243-074A-833B-977A01DB3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05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1C72C-5749-E449-8517-EB240564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E04668-782C-3548-A597-5C72CEBAF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CAD54-8555-4A4D-BDA9-302253E4BA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C293E-81EC-0949-922C-2B2F5E8AF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DAE01-D2A5-5C4A-A355-F3021C6EE29B}" type="datetimeFigureOut">
              <a:rPr lang="en-US" smtClean="0"/>
              <a:t>5/13/24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E8C7C-0B1F-F648-901E-E6EED88B9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7DA1C-4909-5247-85E6-A00E44522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2741-2243-074A-833B-977A01DB3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92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C17F7A-A601-F742-9250-4306B3CFA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99B97-E675-7A4D-9E0D-58977F747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61458-2B55-A042-9B1B-BB6CBF06D5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DAE01-D2A5-5C4A-A355-F3021C6EE29B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84EAD-9629-D34B-8AE7-43C0BE98E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10153-3823-2B4B-B770-F1EAC6ACD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72741-2243-074A-833B-977A01DB3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2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E6089-92AA-D448-9D2C-4E98FF2C49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Kilmaronock</a:t>
            </a:r>
            <a:r>
              <a:rPr lang="en-US" dirty="0"/>
              <a:t> War Memorial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763FD6-1656-FA47-9120-5E2BF80B92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At the Old Kirk?</a:t>
            </a:r>
          </a:p>
        </p:txBody>
      </p:sp>
    </p:spTree>
    <p:extLst>
      <p:ext uri="{BB962C8B-B14F-4D97-AF65-F5344CB8AC3E}">
        <p14:creationId xmlns:p14="http://schemas.microsoft.com/office/powerpoint/2010/main" val="2564050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FBB74C-603B-8D44-B78F-26621389E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1476" y="643466"/>
            <a:ext cx="364904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57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45422-FF6A-B142-8BC1-47BBE29DC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Parish of </a:t>
            </a:r>
            <a:r>
              <a:rPr lang="en-US" dirty="0" err="1"/>
              <a:t>Kilmaronock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F67FBE-5987-4A4B-882E-DF0944CA1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8520" y="1825625"/>
            <a:ext cx="4974959" cy="4351338"/>
          </a:xfrm>
        </p:spPr>
      </p:pic>
    </p:spTree>
    <p:extLst>
      <p:ext uri="{BB962C8B-B14F-4D97-AF65-F5344CB8AC3E}">
        <p14:creationId xmlns:p14="http://schemas.microsoft.com/office/powerpoint/2010/main" val="1980659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0FAC-6E21-1D45-B52D-FBF1D3A9F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Locate at NW corner of the car park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7895A0-C06C-E14C-B6A3-A0B6526AE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841014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AFEAC-D09A-FE4F-89C2-879F5C789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Access to memorial at the Old Kirk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69C30-4B42-7048-8C57-75FE50342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Trustees of the </a:t>
            </a:r>
            <a:r>
              <a:rPr lang="en-US" dirty="0" err="1"/>
              <a:t>Kilmaronock</a:t>
            </a:r>
            <a:r>
              <a:rPr lang="en-US" dirty="0"/>
              <a:t> Old Kirk Trust (KOKT) are all in support of the move to </a:t>
            </a:r>
            <a:r>
              <a:rPr lang="en-US" dirty="0" err="1"/>
              <a:t>Kilmaronock</a:t>
            </a:r>
            <a:r>
              <a:rPr lang="en-US" dirty="0"/>
              <a:t> and agree that I speak to KCC on their behalf</a:t>
            </a:r>
          </a:p>
          <a:p>
            <a:r>
              <a:rPr lang="en-US" dirty="0"/>
              <a:t>Parking in the car park or if locked park at Kirk and walk along path to car park</a:t>
            </a:r>
          </a:p>
          <a:p>
            <a:r>
              <a:rPr lang="en-US" dirty="0"/>
              <a:t>It is likely the ridge in the carpark will be moved in the next year or so</a:t>
            </a:r>
          </a:p>
          <a:p>
            <a:r>
              <a:rPr lang="en-US" dirty="0"/>
              <a:t>Area round memorial would be landscaped in this corner</a:t>
            </a:r>
          </a:p>
        </p:txBody>
      </p:sp>
    </p:spTree>
    <p:extLst>
      <p:ext uri="{BB962C8B-B14F-4D97-AF65-F5344CB8AC3E}">
        <p14:creationId xmlns:p14="http://schemas.microsoft.com/office/powerpoint/2010/main" val="2806539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AA628-E8DC-7F40-A884-3A4CF5A9C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Reason in </a:t>
            </a:r>
            <a:r>
              <a:rPr lang="en-US" dirty="0" err="1"/>
              <a:t>favour</a:t>
            </a:r>
            <a:r>
              <a:rPr lang="en-US" dirty="0"/>
              <a:t> of Old Kirk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734C2-BDAE-7B4B-B44F-92E17EFBB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Parish of </a:t>
            </a:r>
            <a:r>
              <a:rPr lang="en-US" dirty="0" err="1"/>
              <a:t>Kilmaronock</a:t>
            </a:r>
            <a:r>
              <a:rPr lang="en-US" dirty="0"/>
              <a:t> includes </a:t>
            </a:r>
            <a:r>
              <a:rPr lang="en-US" dirty="0" err="1"/>
              <a:t>Croftamie</a:t>
            </a:r>
            <a:r>
              <a:rPr lang="en-US" dirty="0"/>
              <a:t> and </a:t>
            </a:r>
            <a:r>
              <a:rPr lang="en-US" dirty="0" err="1"/>
              <a:t>Gartocharn</a:t>
            </a:r>
            <a:r>
              <a:rPr lang="en-US" dirty="0"/>
              <a:t> so memorial would be mid way between the villages</a:t>
            </a:r>
          </a:p>
          <a:p>
            <a:r>
              <a:rPr lang="en-US" dirty="0"/>
              <a:t>Good access car parking</a:t>
            </a:r>
          </a:p>
          <a:p>
            <a:r>
              <a:rPr lang="en-US" dirty="0"/>
              <a:t>In heritage site in community ownership beside Commonwealth War Graveyard</a:t>
            </a:r>
          </a:p>
          <a:p>
            <a:r>
              <a:rPr lang="en-US" dirty="0"/>
              <a:t>The Old Kirk will have a heritage display within the Kirk</a:t>
            </a:r>
          </a:p>
          <a:p>
            <a:r>
              <a:rPr lang="en-US" dirty="0"/>
              <a:t>Heritage tours are available at present and once the kirk is upgraded internally will be regularly open</a:t>
            </a:r>
          </a:p>
          <a:p>
            <a:r>
              <a:rPr lang="en-US" dirty="0"/>
              <a:t>Web site already exists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62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01148-EAF2-8746-BED0-0B261CF4A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Unveiling of War Memorial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6122E61-B903-D54A-9A49-3912A23CF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392" y="511293"/>
            <a:ext cx="4074961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6C1CEC-DC96-D34B-9447-3D987F35B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94388" y="2096607"/>
            <a:ext cx="5459412" cy="3968123"/>
          </a:xfrm>
        </p:spPr>
      </p:pic>
    </p:spTree>
    <p:extLst>
      <p:ext uri="{BB962C8B-B14F-4D97-AF65-F5344CB8AC3E}">
        <p14:creationId xmlns:p14="http://schemas.microsoft.com/office/powerpoint/2010/main" val="3631591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171</Words>
  <Application>Microsoft Macintosh PowerPoint</Application>
  <PresentationFormat>Widescreen</PresentationFormat>
  <Paragraphs>18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Kilmaronock War Memorial </vt:lpstr>
      <vt:lpstr>PowerPoint Presentation</vt:lpstr>
      <vt:lpstr>Parish of Kilmaronock</vt:lpstr>
      <vt:lpstr>Locate at NW corner of the car park</vt:lpstr>
      <vt:lpstr>Access to memorial at the Old Kirk</vt:lpstr>
      <vt:lpstr>Reason in favour of Old Kirk</vt:lpstr>
      <vt:lpstr>Unveiling of War Memorial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Kilmaronock War Memorial </dc:title>
  <dc:creator>Microsoft Office User</dc:creator>
  <cp:lastModifiedBy>Microsoft Office User</cp:lastModifiedBy>
  <cp:revision>6</cp:revision>
  <dcterms:created xsi:type="dcterms:W3CDTF">2024-05-13T09:34:53Z</dcterms:created>
  <dcterms:modified xsi:type="dcterms:W3CDTF">2024-05-13T10:44:06Z</dcterms:modified>
</cp:coreProperties>
</file>